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Maven Pro" pitchFamily="2" charset="77"/>
      <p:regular r:id="rId33"/>
      <p:bold r:id="rId34"/>
    </p:embeddedFont>
    <p:embeddedFont>
      <p:font typeface="Nunito" pitchFamily="2" charset="77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 varScale="1">
        <p:scale>
          <a:sx n="161" d="100"/>
          <a:sy n="161" d="100"/>
        </p:scale>
        <p:origin x="34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124949e55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124949e55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124949e55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124949e55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124949e55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124949e55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124949e55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124949e55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124949e55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124949e55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11cf38b8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11cf38b8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11cf38b8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11cf38b8e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11cf38b8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11cf38b8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11cf38b8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11cf38b8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11cf38b8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11cf38b8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124949e55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124949e55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d11cf38b8e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d11cf38b8e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124949e55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124949e55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124949e55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124949e55_0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124949e55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d124949e55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124949e55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124949e55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d11cf38b8e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d11cf38b8e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d124949e55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d124949e55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124949e55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124949e55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124949e55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d124949e55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124949e55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d124949e55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124949e55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124949e55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124949e55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d124949e55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124949e55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d124949e55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124949e55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124949e55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124949e55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124949e55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124949e55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124949e55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124949e55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124949e55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124949e55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124949e55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crime-data-from-2020-to-pres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313850"/>
            <a:ext cx="5154900" cy="18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 err="1"/>
              <a:t>Visualisation</a:t>
            </a:r>
            <a:r>
              <a:rPr lang="en" sz="3100" dirty="0"/>
              <a:t> of Los Angeles Crime Data using Tableau</a:t>
            </a:r>
            <a:endParaRPr sz="3100"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286000"/>
            <a:ext cx="42555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Members:</a:t>
            </a:r>
            <a:endParaRPr dirty="0"/>
          </a:p>
          <a:p>
            <a:pPr marL="457200" lvl="0" indent="-311150" algn="l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 dirty="0" err="1"/>
              <a:t>Mowzli</a:t>
            </a:r>
            <a:r>
              <a:rPr lang="en" sz="1300" dirty="0"/>
              <a:t> </a:t>
            </a:r>
            <a:r>
              <a:rPr lang="en" sz="1300" dirty="0" err="1"/>
              <a:t>Sre</a:t>
            </a:r>
            <a:r>
              <a:rPr lang="en" sz="1300" dirty="0"/>
              <a:t> Mohan </a:t>
            </a:r>
            <a:r>
              <a:rPr lang="en" sz="1300" dirty="0" err="1"/>
              <a:t>Dass</a:t>
            </a:r>
            <a:endParaRPr sz="1300" dirty="0"/>
          </a:p>
          <a:p>
            <a:pPr marL="4572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dirty="0" err="1"/>
              <a:t>Praneeth</a:t>
            </a:r>
            <a:r>
              <a:rPr lang="en" sz="1300" dirty="0"/>
              <a:t> </a:t>
            </a:r>
            <a:r>
              <a:rPr lang="en" sz="1300" dirty="0" err="1"/>
              <a:t>Sarva</a:t>
            </a:r>
            <a:endParaRPr sz="1300" dirty="0"/>
          </a:p>
          <a:p>
            <a:pPr marL="4572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dirty="0" err="1"/>
              <a:t>Saikrishna</a:t>
            </a:r>
            <a:r>
              <a:rPr lang="en" sz="1300" dirty="0"/>
              <a:t> </a:t>
            </a:r>
            <a:r>
              <a:rPr lang="en" sz="1300" dirty="0" err="1"/>
              <a:t>Paila</a:t>
            </a:r>
            <a:endParaRPr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420"/>
              <a:t>Crime Categorization and Investigation Status</a:t>
            </a:r>
            <a:endParaRPr sz="2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38" y="1597875"/>
            <a:ext cx="4848220" cy="324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420"/>
              <a:t>Crime Categorization and Investigation Status</a:t>
            </a:r>
            <a:endParaRPr sz="2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3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Are certain types of crimes more likely to be unresolved or shelved compared to others?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status of the crime is plotted against the percentage of cases happened based on crime category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gives a stacked bar chart of the status of each crime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is evident that most of the cases are shelved, with more significant number of pending cases among all the crimes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499" y="3613599"/>
            <a:ext cx="1327700" cy="13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20"/>
              <a:t>Crime Categorization and Investigation Status</a:t>
            </a:r>
            <a:endParaRPr sz="2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" name="Google Shape;3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076" y="1185325"/>
            <a:ext cx="4654375" cy="365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20"/>
              <a:t>Crime Categorization and Investigation Status</a:t>
            </a:r>
            <a:endParaRPr sz="2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Which area in the city is more likely to be have unresolved cases?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status of the crime is plotted against the percentage of cases happened based on the area name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stacked bar chart of the status of each location is created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Most of the cases are unresolved, but the jurisdiction shows equal importance to all the location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9" y="3752049"/>
            <a:ext cx="1327700" cy="13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20"/>
              <a:t>Crime Categorization and Investigation Status</a:t>
            </a:r>
            <a:endParaRPr sz="2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2" name="Google Shape;3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663" y="1597875"/>
            <a:ext cx="4128783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Geographical and Demographic Factors</a:t>
            </a:r>
            <a:endParaRPr/>
          </a:p>
        </p:txBody>
      </p:sp>
      <p:sp>
        <p:nvSpPr>
          <p:cNvPr id="368" name="Google Shape;368;p27"/>
          <p:cNvSpPr txBox="1">
            <a:spLocks noGrp="1"/>
          </p:cNvSpPr>
          <p:nvPr>
            <p:ph type="body" idx="1"/>
          </p:nvPr>
        </p:nvSpPr>
        <p:spPr>
          <a:xfrm>
            <a:off x="1303800" y="14625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does crime distribution vary across different locations in Los Angeles?</a:t>
            </a:r>
            <a:endParaRPr sz="1400"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Number of crimes have been visualised on top of LA map describing the number of cases occurred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total of 21 Locations with number of cases have been visualised on the LA map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100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found out the minimum number of cases have occurred in Foothil with 29k cases and The maximum cases have occurred in central with 59k occurrences.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9" y="3752049"/>
            <a:ext cx="1327700" cy="13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>
            <a:spLocks noGrp="1"/>
          </p:cNvSpPr>
          <p:nvPr>
            <p:ph type="title"/>
          </p:nvPr>
        </p:nvSpPr>
        <p:spPr>
          <a:xfrm>
            <a:off x="1056750" y="127825"/>
            <a:ext cx="70305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Geographical and Demographic Factors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450" y="808825"/>
            <a:ext cx="6749548" cy="422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Geographical and Demographic Factors</a:t>
            </a:r>
            <a:endParaRPr/>
          </a:p>
        </p:txBody>
      </p:sp>
      <p:sp>
        <p:nvSpPr>
          <p:cNvPr id="381" name="Google Shape;381;p29"/>
          <p:cNvSpPr txBox="1">
            <a:spLocks noGrp="1"/>
          </p:cNvSpPr>
          <p:nvPr>
            <p:ph type="body" idx="1"/>
          </p:nvPr>
        </p:nvSpPr>
        <p:spPr>
          <a:xfrm>
            <a:off x="1303800" y="14625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Are there noticeable patterns in weapon usage in crimes across different areas of the city?</a:t>
            </a:r>
            <a:endParaRPr sz="1400"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Visualized the weapon usage by crime committers with the help of a pie chart 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total of 79 weapon categories are being used by crime committers on victims 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100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"STRONG ARM" (hands, fists, etc.) is the most common weapon, used in about 61% of cases, indicating a prevalence of physical force. In contrast, "VEHICLE" used as a weapon occurs in only 1% of cases, highlighting its rarity compared to direct physical assaults.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Geographical and Demographic Factors</a:t>
            </a:r>
            <a:endParaRPr/>
          </a:p>
        </p:txBody>
      </p:sp>
      <p:pic>
        <p:nvPicPr>
          <p:cNvPr id="387" name="Google Shape;3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800" y="1521825"/>
            <a:ext cx="6526264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Victimology</a:t>
            </a:r>
            <a:endParaRPr/>
          </a:p>
        </p:txBody>
      </p:sp>
      <p:sp>
        <p:nvSpPr>
          <p:cNvPr id="393" name="Google Shape;393;p31"/>
          <p:cNvSpPr txBox="1">
            <a:spLocks noGrp="1"/>
          </p:cNvSpPr>
          <p:nvPr>
            <p:ph type="body" idx="1"/>
          </p:nvPr>
        </p:nvSpPr>
        <p:spPr>
          <a:xfrm>
            <a:off x="1303800" y="14625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does the profile of crime victims vary by gender and age?</a:t>
            </a:r>
            <a:endParaRPr sz="1400"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have used an area chart to visualise the Number of crime cases across victim age classified by gender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have observed an anomaly due to improper data injection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100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Approximately 10,000 females aged 30 and 11,000 males aged 35 have been crime victims, indicating significant crime impact on early thirties demographics, with a higher incidence in males aged 35.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15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0956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Los Angeles City Crime Data - 2020 to 2023</a:t>
            </a:r>
            <a:endParaRPr sz="1500"/>
          </a:p>
          <a:p>
            <a:pPr marL="457200" lvl="0" indent="-309562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Source: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https://catalog.data.gov/dataset/crime-data-from-2020-to-present</a:t>
            </a:r>
            <a:endParaRPr sz="1500"/>
          </a:p>
          <a:p>
            <a:pPr marL="457200" lvl="0" indent="-309562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900k Rows with 29 Columns</a:t>
            </a:r>
            <a:endParaRPr sz="1500"/>
          </a:p>
          <a:p>
            <a:pPr marL="457200" lvl="0" indent="-309562" algn="l" rtl="0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 sz="1500"/>
              <a:t>I</a:t>
            </a:r>
            <a:r>
              <a:rPr lang="en" sz="1500" b="1"/>
              <a:t>mportant columns: </a:t>
            </a:r>
            <a:r>
              <a:rPr lang="en" sz="1500"/>
              <a:t>Reported Datetime, Crime type, Age, Gender, Crime Codes, Coordinates, Area Names and Premises of Crime</a:t>
            </a:r>
            <a:endParaRPr sz="15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738" y="3190875"/>
            <a:ext cx="19526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Victimology</a:t>
            </a:r>
            <a:endParaRPr/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075" y="1528750"/>
            <a:ext cx="5169167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 Analysis</a:t>
            </a:r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body" idx="1"/>
          </p:nvPr>
        </p:nvSpPr>
        <p:spPr>
          <a:xfrm>
            <a:off x="1303800" y="15519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What are the top 5 crimes reported for each gender?</a:t>
            </a:r>
            <a:endParaRPr sz="14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A stacked percentage graph is plotted against the genders for each crime type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top 5 are filtered and visualized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chart showed that both the genders are equally assault by different categories of crime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 Analysis</a:t>
            </a:r>
            <a:endParaRPr/>
          </a:p>
        </p:txBody>
      </p:sp>
      <p:pic>
        <p:nvPicPr>
          <p:cNvPr id="411" name="Google Shape;4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88" y="1597875"/>
            <a:ext cx="4848220" cy="324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 Analysis</a:t>
            </a:r>
            <a:endParaRPr/>
          </a:p>
        </p:txBody>
      </p:sp>
      <p:sp>
        <p:nvSpPr>
          <p:cNvPr id="417" name="Google Shape;417;p35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Where are the places that are likely crime to happen for different genders?</a:t>
            </a:r>
            <a:endParaRPr sz="14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Premises Description field is plotted against the total number of cases reported, categorised by Gender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A grouped bar chart is visualized to show the areas which are vulnerable for crime to happen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top 5 places are visualized for better representation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-"/>
            </a:pPr>
            <a:endParaRPr sz="14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 Analysis</a:t>
            </a:r>
            <a:endParaRPr/>
          </a:p>
        </p:txBody>
      </p:sp>
      <p:pic>
        <p:nvPicPr>
          <p:cNvPr id="423" name="Google Shape;4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213" y="1597875"/>
            <a:ext cx="4809574" cy="324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Analysis</a:t>
            </a:r>
            <a:endParaRPr/>
          </a:p>
        </p:txBody>
      </p:sp>
      <p:sp>
        <p:nvSpPr>
          <p:cNvPr id="429" name="Google Shape;429;p37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What insights can be drawn from the Crime Analysis and Crime Impact Dashboards in terms of overall public safety and crime prevention strategies?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distinct dashboard are created from the visualization performed previously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Crime Analysis Dashboard provides interactive support to visualises the Geographical, Time and Categorisation analysis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Crime Impact Dashboard provides the users impacts of investigation status, gender based victimology and crime categorisation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1469950" y="1555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Analysis Dashboard</a:t>
            </a:r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25" y="872250"/>
            <a:ext cx="6248699" cy="39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>
            <a:spLocks noGrp="1"/>
          </p:cNvSpPr>
          <p:nvPr>
            <p:ph type="title"/>
          </p:nvPr>
        </p:nvSpPr>
        <p:spPr>
          <a:xfrm>
            <a:off x="1566850" y="1070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Impact Dashboard</a:t>
            </a:r>
            <a:endParaRPr/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300" y="816875"/>
            <a:ext cx="6237773" cy="39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Lessons Learnt </a:t>
            </a:r>
            <a:endParaRPr sz="2320"/>
          </a:p>
        </p:txBody>
      </p:sp>
      <p:sp>
        <p:nvSpPr>
          <p:cNvPr id="447" name="Google Shape;447;p40"/>
          <p:cNvSpPr txBox="1">
            <a:spLocks noGrp="1"/>
          </p:cNvSpPr>
          <p:nvPr>
            <p:ph type="body" idx="1"/>
          </p:nvPr>
        </p:nvSpPr>
        <p:spPr>
          <a:xfrm>
            <a:off x="1303800" y="1502625"/>
            <a:ext cx="7030500" cy="3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b="1"/>
              <a:t>Vehicle Stolen</a:t>
            </a:r>
            <a:r>
              <a:rPr lang="en"/>
              <a:t> is the hottest crime reported ever in Los Angeles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b="1"/>
              <a:t>Central Area </a:t>
            </a:r>
            <a:r>
              <a:rPr lang="en"/>
              <a:t>is the most vulnerable area for crimes to happen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 is shown that crimes happen equally higher in both the streets and in home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b="1"/>
              <a:t>Battery Assault </a:t>
            </a:r>
            <a:r>
              <a:rPr lang="en"/>
              <a:t>were the most common crime against humans and </a:t>
            </a:r>
            <a:r>
              <a:rPr lang="en" b="1"/>
              <a:t>Strong Arm</a:t>
            </a:r>
            <a:r>
              <a:rPr lang="en"/>
              <a:t> were used in the most reported crime scenes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Regardless of Gender, both the genders were victims of crimes, where it is most for male in street and female in house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/>
              <a:t>Limitations and Future Enhancement</a:t>
            </a:r>
            <a:endParaRPr/>
          </a:p>
        </p:txBody>
      </p:sp>
      <p:sp>
        <p:nvSpPr>
          <p:cNvPr id="453" name="Google Shape;453;p41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Inaccurate data entry in the Gender and lack of description for it. 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Lack of FIPS codes to process the maps efficiently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visualisation on MoCodes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This Dashboard can be integrated with a real-time data source so that authorities can monitor process actions immediately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Null values were removed using python</a:t>
            </a:r>
            <a:endParaRPr sz="1500"/>
          </a:p>
          <a:p>
            <a:pPr marL="457200" lvl="0" indent="-323850" algn="just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Date and time format has been changed for Tableau’s format</a:t>
            </a:r>
            <a:endParaRPr sz="1500"/>
          </a:p>
          <a:p>
            <a:pPr marL="457200" lvl="0" indent="-323850" algn="just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Lat and Lon Coordinates were trimmed within the boundaries of Los Angeles City</a:t>
            </a:r>
            <a:endParaRPr sz="1500"/>
          </a:p>
          <a:p>
            <a:pPr marL="457200" lvl="0" indent="-323850" algn="just" rtl="0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Dataset is finally cleaned and imported in Tableau for visualisation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2"/>
          <p:cNvSpPr txBox="1">
            <a:spLocks noGrp="1"/>
          </p:cNvSpPr>
          <p:nvPr>
            <p:ph type="title"/>
          </p:nvPr>
        </p:nvSpPr>
        <p:spPr>
          <a:xfrm>
            <a:off x="1247250" y="22626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Questions Areas</a:t>
            </a:r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Crime Rate Dynamics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Crime Categorization and Investigation Status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Geographical and Demographic Factors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Victimology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Impact Analysis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 Dynamics</a:t>
            </a:r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the areas in Los Angeles with the highest crime rates and how have these rates changed over the years 2020 to 2023?</a:t>
            </a:r>
            <a:endParaRPr sz="1400"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side-by-side bar chart is created over the time with number of cases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Grouped in hierarchy of month, quarters and year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100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Minimum of 15k crimes and maximum of 21k were reported during the period of 2020 - 2023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700" y="490350"/>
            <a:ext cx="949575" cy="9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 Dynamics</a:t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375" y="1357225"/>
            <a:ext cx="4709249" cy="34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 Dynamics</a:t>
            </a:r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times of day and days of the week exhibit the highest crime occurrences, and how does this vary by gender?</a:t>
            </a:r>
            <a:endParaRPr sz="1400"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aesthetic line is chosen for representation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lines distinguishing Male and Female were plotted against the hourly course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1000"/>
              </a:spcAft>
              <a:buClr>
                <a:srgbClr val="0D0D0D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Observed that afternoons are most vulnerable time for crimes to happen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700" y="490350"/>
            <a:ext cx="949575" cy="9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 Dynamics</a:t>
            </a:r>
            <a:endParaRPr/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63" y="1597875"/>
            <a:ext cx="4809574" cy="324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Crime Categorization and Investigation Status</a:t>
            </a:r>
            <a:endParaRPr sz="2420"/>
          </a:p>
        </p:txBody>
      </p:sp>
      <p:sp>
        <p:nvSpPr>
          <p:cNvPr id="329" name="Google Shape;329;p21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What are the most common crime categories in Los Angeles, and how does the status of investigations vary across these categories?</a:t>
            </a:r>
            <a:endParaRPr sz="14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A dynamic Tree map is used to identify the proportion of crime rate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A Calculated field </a:t>
            </a: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“Percentage of Crime”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is created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COUNT(IF [Crime Description] = ([Crime Description]) THEN 1 END) / TOTAL(COUNT([Crime Description]))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499" y="3613599"/>
            <a:ext cx="1327700" cy="13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Macintosh PowerPoint</Application>
  <PresentationFormat>On-screen Show (16:9)</PresentationFormat>
  <Paragraphs>100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Nunito</vt:lpstr>
      <vt:lpstr>Roboto</vt:lpstr>
      <vt:lpstr>Arial</vt:lpstr>
      <vt:lpstr>Maven Pro</vt:lpstr>
      <vt:lpstr>Momentum</vt:lpstr>
      <vt:lpstr>Visualisation of Los Angeles Crime Data using Tableau</vt:lpstr>
      <vt:lpstr>About the Dataset</vt:lpstr>
      <vt:lpstr>Data Preprocessing</vt:lpstr>
      <vt:lpstr>Business Questions Areas</vt:lpstr>
      <vt:lpstr>Crime Rate Dynamics</vt:lpstr>
      <vt:lpstr>Crime Rate Dynamics</vt:lpstr>
      <vt:lpstr>Crime Rate Dynamics</vt:lpstr>
      <vt:lpstr>Crime Rate Dynamics</vt:lpstr>
      <vt:lpstr>Crime Categorization and Investigation Status</vt:lpstr>
      <vt:lpstr>Crime Categorization and Investigation Status </vt:lpstr>
      <vt:lpstr>Crime Categorization and Investigation Status </vt:lpstr>
      <vt:lpstr>Crime Categorization and Investigation Status </vt:lpstr>
      <vt:lpstr>Crime Categorization and Investigation Status </vt:lpstr>
      <vt:lpstr>Crime Categorization and Investigation Status </vt:lpstr>
      <vt:lpstr>Geographical and Demographic Factors</vt:lpstr>
      <vt:lpstr>Geographical and Demographic Factors </vt:lpstr>
      <vt:lpstr>Geographical and Demographic Factors</vt:lpstr>
      <vt:lpstr>Geographical and Demographic Factors</vt:lpstr>
      <vt:lpstr>Victimology</vt:lpstr>
      <vt:lpstr>Victimology</vt:lpstr>
      <vt:lpstr>Victim Analysis</vt:lpstr>
      <vt:lpstr>Victim Analysis</vt:lpstr>
      <vt:lpstr>Victim Analysis</vt:lpstr>
      <vt:lpstr>Victim Analysis</vt:lpstr>
      <vt:lpstr>Impact Analysis</vt:lpstr>
      <vt:lpstr>Crime Analysis Dashboard</vt:lpstr>
      <vt:lpstr>Crime Impact Dashboard</vt:lpstr>
      <vt:lpstr>Lessons Learnt </vt:lpstr>
      <vt:lpstr>Limitations and Future Enhancement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 of Los Angeles Crime Data using Tableau</dc:title>
  <cp:lastModifiedBy>Mohan Dass, Mowzli Sre</cp:lastModifiedBy>
  <cp:revision>1</cp:revision>
  <dcterms:modified xsi:type="dcterms:W3CDTF">2024-05-03T23:48:09Z</dcterms:modified>
</cp:coreProperties>
</file>